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1" r:id="rId6"/>
    <p:sldId id="259" r:id="rId7"/>
    <p:sldId id="264" r:id="rId8"/>
    <p:sldId id="266" r:id="rId9"/>
    <p:sldId id="265" r:id="rId10"/>
    <p:sldId id="260" r:id="rId11"/>
    <p:sldId id="268" r:id="rId12"/>
    <p:sldId id="269" r:id="rId13"/>
    <p:sldId id="270" r:id="rId14"/>
    <p:sldId id="271" r:id="rId15"/>
    <p:sldId id="263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DFBE3A-910E-4899-AB1D-FD19DBA04F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D534F90-5A87-46BE-835A-6A49081B3D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3D76EA-14D9-4292-84DB-609471B72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1AC5-01AC-4CF3-A08B-5E870195558A}" type="datetimeFigureOut">
              <a:rPr lang="vi-VN" smtClean="0"/>
              <a:t>17/11/2021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1C3FF1-AC1F-4D93-A056-17FF34099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3C9967-DE96-4DD4-9471-A56B602BD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0A7A-00FA-4886-A19B-4F84B9D065B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5336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8F7C01-6C64-4199-B9BA-978B28F9F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154C5A5-4E5E-4DBA-B0CA-D390E62E3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B55302-BB1E-4E3F-9F4C-40230EA12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1AC5-01AC-4CF3-A08B-5E870195558A}" type="datetimeFigureOut">
              <a:rPr lang="vi-VN" smtClean="0"/>
              <a:t>17/11/2021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49DD23-2D9B-4443-BC9C-E26C96B14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FD4B8D-4BE2-43A0-939F-EE8230307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0A7A-00FA-4886-A19B-4F84B9D065B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8397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13276C2-F28D-4C5F-AE5E-D1030CC418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DB201B1-39FE-47D0-90E1-418F6C178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D02187-B17B-46FB-B42E-1D9713B43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1AC5-01AC-4CF3-A08B-5E870195558A}" type="datetimeFigureOut">
              <a:rPr lang="vi-VN" smtClean="0"/>
              <a:t>17/11/2021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62D3FD-BB76-48A4-B80C-C85B2039F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F87EA7-4C24-46BD-B6AD-D9C691B15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0A7A-00FA-4886-A19B-4F84B9D065B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9285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B01617-ED24-4638-9EDB-F301E765C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95A210-851F-4848-9ABD-A1C97ED0B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3CFFFA-F342-41FB-A5BD-945DACF2F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1AC5-01AC-4CF3-A08B-5E870195558A}" type="datetimeFigureOut">
              <a:rPr lang="vi-VN" smtClean="0"/>
              <a:t>17/11/2021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3C4DD5-920F-4C45-B57C-DE06C121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C5AE09-7B25-4258-800D-7C7DCFEAC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0A7A-00FA-4886-A19B-4F84B9D065B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3189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6C2D4E-D954-410B-B09D-101FDBE1E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CFC173-9638-4298-A7AE-26F1E50C2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B9CC66-8023-4764-BA73-18FDDF6B5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1AC5-01AC-4CF3-A08B-5E870195558A}" type="datetimeFigureOut">
              <a:rPr lang="vi-VN" smtClean="0"/>
              <a:t>17/11/2021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1498C2-3DB3-4728-9D94-DE31E8D0C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4E4C7C-DB7A-42A0-97F9-E4C59BE61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0A7A-00FA-4886-A19B-4F84B9D065B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354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C42204-FD22-42FD-98C6-6791A513A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DA230F-2A5D-4460-91B3-E85590B62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A639A22-CA68-44E1-859E-9CA6871981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C7FCB3-4039-41EE-948C-4410433CB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1AC5-01AC-4CF3-A08B-5E870195558A}" type="datetimeFigureOut">
              <a:rPr lang="vi-VN" smtClean="0"/>
              <a:t>17/11/2021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0DE27A7-F656-4E8E-9632-2EEF00DE8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E632C07-6CB4-4722-ABB5-DE5BB7E28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0A7A-00FA-4886-A19B-4F84B9D065B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8825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24B412-3D3D-49A2-914A-FBD3B9AE0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26D4184-F714-46B4-87DE-1F2C9CCFF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1F1112D-7F7E-4BEA-8C96-6408FBB8A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5AEABE6-FBAE-4618-9B17-9B48CB0104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C9D27F7-37FB-42D8-9647-2FC4BE8650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AAA2B0A-09B8-4229-A352-F76A79009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1AC5-01AC-4CF3-A08B-5E870195558A}" type="datetimeFigureOut">
              <a:rPr lang="vi-VN" smtClean="0"/>
              <a:t>17/11/2021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7D44B52-254A-4E06-AE96-42A2A0B4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8262CBD-8253-4B19-BD55-44EB9CFC7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0A7A-00FA-4886-A19B-4F84B9D065B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885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994F22-6D04-4F18-A297-223FD719B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3C96B8F-3144-4209-A9DE-7E1FF0E11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1AC5-01AC-4CF3-A08B-5E870195558A}" type="datetimeFigureOut">
              <a:rPr lang="vi-VN" smtClean="0"/>
              <a:t>17/11/2021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3AC1889-F806-4DDA-AA79-8BC178689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DE3117A-580F-4B00-84B5-70CCA83B7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0A7A-00FA-4886-A19B-4F84B9D065B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6760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956E2F6-4249-42C5-9E5C-0D83A30DA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1AC5-01AC-4CF3-A08B-5E870195558A}" type="datetimeFigureOut">
              <a:rPr lang="vi-VN" smtClean="0"/>
              <a:t>17/11/2021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D77F7C0-6025-40CE-A325-F0A5D30BD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D31F774-B505-458B-89EB-958E59BB4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0A7A-00FA-4886-A19B-4F84B9D065B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255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60E6FC-0E47-4372-AFBA-35A5AB20F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B36C56-86B8-4E4D-9BDD-DFCCA111E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EB15A29-7375-42BD-BAF8-134CFB95F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74FE20-ACFE-4822-BCCE-86A3D6B88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1AC5-01AC-4CF3-A08B-5E870195558A}" type="datetimeFigureOut">
              <a:rPr lang="vi-VN" smtClean="0"/>
              <a:t>17/11/2021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16D39E8-3391-4DDA-A5B2-4BECBCCC0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DE9D6C5-B7EC-432F-BCA8-D3033B90A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0A7A-00FA-4886-A19B-4F84B9D065B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2770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65B468-754B-4586-9501-003B6963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CB15FB1-7688-4C3D-879B-B228425CA8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D524519-D14A-424F-83BA-4E2B49D2B7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8B1519E-79A5-4E80-B4A1-69E4E5DDF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1AC5-01AC-4CF3-A08B-5E870195558A}" type="datetimeFigureOut">
              <a:rPr lang="vi-VN" smtClean="0"/>
              <a:t>17/11/2021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3C2098A-173F-42B7-9E88-2D2A9022C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2792EA1-3CC0-4567-BB00-B3CE8A8A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0A7A-00FA-4886-A19B-4F84B9D065B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281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4596386-D4D2-42DF-A418-CA8F9AEE1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D3A2144-8012-4CAD-9A69-FFD07700B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39E28B-AE8E-4B69-BBE7-3301830EF3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81AC5-01AC-4CF3-A08B-5E870195558A}" type="datetimeFigureOut">
              <a:rPr lang="vi-VN" smtClean="0"/>
              <a:t>17/11/2021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274659-C280-4994-9F57-F23E29CA9F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779459-A923-4BC4-B251-6E2B1101C5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40A7A-00FA-4886-A19B-4F84B9D065B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258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A6DB3B61-9FB3-461D-9A5D-F50FFE3D65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00"/>
          <a:stretch/>
        </p:blipFill>
        <p:spPr>
          <a:xfrm>
            <a:off x="92765" y="-56322"/>
            <a:ext cx="1209923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0F13940-25B7-45F1-8C3C-6D14BD9522D7}"/>
              </a:ext>
            </a:extLst>
          </p:cNvPr>
          <p:cNvSpPr txBox="1"/>
          <p:nvPr/>
        </p:nvSpPr>
        <p:spPr>
          <a:xfrm>
            <a:off x="4568687" y="1852859"/>
            <a:ext cx="61423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VIẾT</a:t>
            </a:r>
            <a:endParaRPr lang="vi-VN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1B74B17-7298-4DB0-BADB-3F0F6A284E2B}"/>
              </a:ext>
            </a:extLst>
          </p:cNvPr>
          <p:cNvSpPr txBox="1"/>
          <p:nvPr/>
        </p:nvSpPr>
        <p:spPr>
          <a:xfrm>
            <a:off x="5151781" y="3075316"/>
            <a:ext cx="61423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1</a:t>
            </a:r>
            <a:endParaRPr lang="vi-VN" sz="4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7237398-2AE2-4A57-890F-E6195A974999}"/>
              </a:ext>
            </a:extLst>
          </p:cNvPr>
          <p:cNvSpPr txBox="1"/>
          <p:nvPr/>
        </p:nvSpPr>
        <p:spPr>
          <a:xfrm>
            <a:off x="4727712" y="4113108"/>
            <a:ext cx="61423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10</a:t>
            </a:r>
            <a:endParaRPr lang="vi-VN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6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 descr="images.jpg">
            <a:extLst>
              <a:ext uri="{FF2B5EF4-FFF2-40B4-BE49-F238E27FC236}">
                <a16:creationId xmlns:a16="http://schemas.microsoft.com/office/drawing/2014/main" xmlns="" id="{A5CBE6BB-9831-415D-ACD1-97366FD1EC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2765"/>
            <a:ext cx="12192000" cy="67652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4CFCC30-79D9-4C8A-B65E-42EB1E75972E}"/>
              </a:ext>
            </a:extLst>
          </p:cNvPr>
          <p:cNvSpPr txBox="1"/>
          <p:nvPr/>
        </p:nvSpPr>
        <p:spPr>
          <a:xfrm>
            <a:off x="3935895" y="2460369"/>
            <a:ext cx="40154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vi-VN" sz="4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6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CA8BD1B-07DA-48AA-99EB-FDB9789FF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13" y="495444"/>
            <a:ext cx="8918714" cy="3869635"/>
          </a:xfrm>
          <a:prstGeom prst="rect">
            <a:avLst/>
          </a:prstGeom>
        </p:spPr>
      </p:pic>
      <p:sp>
        <p:nvSpPr>
          <p:cNvPr id="5" name="Horizontal Scroll 7">
            <a:extLst>
              <a:ext uri="{FF2B5EF4-FFF2-40B4-BE49-F238E27FC236}">
                <a16:creationId xmlns:a16="http://schemas.microsoft.com/office/drawing/2014/main" xmlns="" id="{9FD47673-6A81-4D06-80CA-B635047DACF9}"/>
              </a:ext>
            </a:extLst>
          </p:cNvPr>
          <p:cNvSpPr/>
          <p:nvPr/>
        </p:nvSpPr>
        <p:spPr>
          <a:xfrm>
            <a:off x="9694871" y="1814563"/>
            <a:ext cx="1981200" cy="1041758"/>
          </a:xfrm>
          <a:prstGeom prst="horizontalScroll">
            <a:avLst>
              <a:gd name="adj" fmla="val 25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hàng</a:t>
            </a:r>
          </a:p>
        </p:txBody>
      </p:sp>
    </p:spTree>
    <p:extLst>
      <p:ext uri="{BB962C8B-B14F-4D97-AF65-F5344CB8AC3E}">
        <p14:creationId xmlns:p14="http://schemas.microsoft.com/office/powerpoint/2010/main" val="114345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02AE868-BEB7-4BD2-B8C6-E13A2D699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95" y="1157794"/>
            <a:ext cx="9388140" cy="4212696"/>
          </a:xfrm>
          <a:prstGeom prst="rect">
            <a:avLst/>
          </a:prstGeom>
        </p:spPr>
      </p:pic>
      <p:sp>
        <p:nvSpPr>
          <p:cNvPr id="3" name="Horizontal Scroll 7">
            <a:extLst>
              <a:ext uri="{FF2B5EF4-FFF2-40B4-BE49-F238E27FC236}">
                <a16:creationId xmlns:a16="http://schemas.microsoft.com/office/drawing/2014/main" xmlns="" id="{9FD47673-6A81-4D06-80CA-B635047DACF9}"/>
              </a:ext>
            </a:extLst>
          </p:cNvPr>
          <p:cNvSpPr/>
          <p:nvPr/>
        </p:nvSpPr>
        <p:spPr>
          <a:xfrm>
            <a:off x="9888054" y="2535779"/>
            <a:ext cx="1981200" cy="1041758"/>
          </a:xfrm>
          <a:prstGeom prst="horizontalScroll">
            <a:avLst>
              <a:gd name="adj" fmla="val 25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hàng</a:t>
            </a:r>
          </a:p>
        </p:txBody>
      </p:sp>
    </p:spTree>
    <p:extLst>
      <p:ext uri="{BB962C8B-B14F-4D97-AF65-F5344CB8AC3E}">
        <p14:creationId xmlns:p14="http://schemas.microsoft.com/office/powerpoint/2010/main" val="204670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6698FCC-8E9B-4B60-BD8E-8B44247CF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37" y="1165630"/>
            <a:ext cx="9382539" cy="3856383"/>
          </a:xfrm>
          <a:prstGeom prst="rect">
            <a:avLst/>
          </a:prstGeom>
        </p:spPr>
      </p:pic>
      <p:sp>
        <p:nvSpPr>
          <p:cNvPr id="3" name="Horizontal Scroll 7">
            <a:extLst>
              <a:ext uri="{FF2B5EF4-FFF2-40B4-BE49-F238E27FC236}">
                <a16:creationId xmlns:a16="http://schemas.microsoft.com/office/drawing/2014/main" xmlns="" id="{9FD47673-6A81-4D06-80CA-B635047DACF9}"/>
              </a:ext>
            </a:extLst>
          </p:cNvPr>
          <p:cNvSpPr/>
          <p:nvPr/>
        </p:nvSpPr>
        <p:spPr>
          <a:xfrm>
            <a:off x="9888054" y="2535779"/>
            <a:ext cx="1981200" cy="1041758"/>
          </a:xfrm>
          <a:prstGeom prst="horizontalScroll">
            <a:avLst>
              <a:gd name="adj" fmla="val 25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hàng</a:t>
            </a:r>
          </a:p>
        </p:txBody>
      </p:sp>
    </p:spTree>
    <p:extLst>
      <p:ext uri="{BB962C8B-B14F-4D97-AF65-F5344CB8AC3E}">
        <p14:creationId xmlns:p14="http://schemas.microsoft.com/office/powerpoint/2010/main" val="138959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04547C1-1064-44C1-8BFA-1C6D55BFA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19" y="1174529"/>
            <a:ext cx="9687339" cy="3890755"/>
          </a:xfrm>
          <a:prstGeom prst="rect">
            <a:avLst/>
          </a:prstGeom>
        </p:spPr>
      </p:pic>
      <p:sp>
        <p:nvSpPr>
          <p:cNvPr id="3" name="Horizontal Scroll 7">
            <a:extLst>
              <a:ext uri="{FF2B5EF4-FFF2-40B4-BE49-F238E27FC236}">
                <a16:creationId xmlns:a16="http://schemas.microsoft.com/office/drawing/2014/main" xmlns="" id="{9FD47673-6A81-4D06-80CA-B635047DACF9}"/>
              </a:ext>
            </a:extLst>
          </p:cNvPr>
          <p:cNvSpPr/>
          <p:nvPr/>
        </p:nvSpPr>
        <p:spPr>
          <a:xfrm>
            <a:off x="10210800" y="2535779"/>
            <a:ext cx="1981200" cy="1041758"/>
          </a:xfrm>
          <a:prstGeom prst="horizontalScroll">
            <a:avLst>
              <a:gd name="adj" fmla="val 25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hàng</a:t>
            </a:r>
          </a:p>
        </p:txBody>
      </p:sp>
    </p:spTree>
    <p:extLst>
      <p:ext uri="{BB962C8B-B14F-4D97-AF65-F5344CB8AC3E}">
        <p14:creationId xmlns:p14="http://schemas.microsoft.com/office/powerpoint/2010/main" val="81612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7">
            <a:extLst>
              <a:ext uri="{FF2B5EF4-FFF2-40B4-BE49-F238E27FC236}">
                <a16:creationId xmlns:a16="http://schemas.microsoft.com/office/drawing/2014/main" xmlns="" id="{05EC96F2-ABB0-42B0-8652-2531C568E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8000" contrast="42000"/>
          </a:blip>
          <a:srcRect/>
          <a:stretch>
            <a:fillRect/>
          </a:stretch>
        </p:blipFill>
        <p:spPr bwMode="auto">
          <a:xfrm>
            <a:off x="0" y="0"/>
            <a:ext cx="12322175" cy="7053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6DE7ACC-19D1-47D6-917C-7663146FC2BC}"/>
              </a:ext>
            </a:extLst>
          </p:cNvPr>
          <p:cNvSpPr txBox="1"/>
          <p:nvPr/>
        </p:nvSpPr>
        <p:spPr>
          <a:xfrm>
            <a:off x="3472070" y="2345635"/>
            <a:ext cx="51683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vi-VN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75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89675AB6-48D1-465A-92A3-6AC10087E7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63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DCD85DE-474B-4768-9DAF-763B64444AAE}"/>
              </a:ext>
            </a:extLst>
          </p:cNvPr>
          <p:cNvSpPr txBox="1"/>
          <p:nvPr/>
        </p:nvSpPr>
        <p:spPr>
          <a:xfrm>
            <a:off x="2186608" y="2305878"/>
            <a:ext cx="51550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 MỚI</a:t>
            </a:r>
            <a:endParaRPr lang="vi-VN" sz="8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51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4F2A30A-ADB8-4DBF-A3E1-074F06B60188}"/>
              </a:ext>
            </a:extLst>
          </p:cNvPr>
          <p:cNvSpPr txBox="1"/>
          <p:nvPr/>
        </p:nvSpPr>
        <p:spPr>
          <a:xfrm>
            <a:off x="238539" y="344557"/>
            <a:ext cx="2663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TỪ</a:t>
            </a:r>
            <a:endParaRPr lang="vi-VN" sz="3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8385876-20A1-4ABC-BB59-1588586B4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626" y="132522"/>
            <a:ext cx="6864626" cy="17625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066BFD0-027C-473B-858D-FFDD3EA3C6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625" y="1895061"/>
            <a:ext cx="6864627" cy="16300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C975217-58CC-4612-8449-583EA7F31E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626" y="3539710"/>
            <a:ext cx="6864626" cy="15226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B1CCD24-C0DA-4B52-A1D7-9F42EDAF2C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625" y="5073650"/>
            <a:ext cx="6864627" cy="178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6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1.CONG VIEC TL\1.CONG VIEC\Thien Long books all\z.Tu lieu\hinh Be lam bia\DSC_5297.JPG">
            <a:extLst>
              <a:ext uri="{FF2B5EF4-FFF2-40B4-BE49-F238E27FC236}">
                <a16:creationId xmlns:a16="http://schemas.microsoft.com/office/drawing/2014/main" xmlns="" id="{CEF1B18D-1F93-4FB6-B289-D7B005BC6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24" y="99392"/>
            <a:ext cx="5088837" cy="521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:\Users\Ngoc Tan\Desktop\TT\DSC04730.JPG">
            <a:extLst>
              <a:ext uri="{FF2B5EF4-FFF2-40B4-BE49-F238E27FC236}">
                <a16:creationId xmlns:a16="http://schemas.microsoft.com/office/drawing/2014/main" xmlns="" id="{E2B4D965-B741-4D14-916E-6BB72D89A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461" y="109331"/>
            <a:ext cx="54864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5EB7474-5F28-42C0-9A08-517C86F744E8}"/>
              </a:ext>
            </a:extLst>
          </p:cNvPr>
          <p:cNvSpPr txBox="1"/>
          <p:nvPr/>
        </p:nvSpPr>
        <p:spPr>
          <a:xfrm>
            <a:off x="1104070" y="5534295"/>
            <a:ext cx="3808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vi-VN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xmlns="" id="{40B3336E-0695-44AA-8841-4C4359176000}"/>
              </a:ext>
            </a:extLst>
          </p:cNvPr>
          <p:cNvSpPr/>
          <p:nvPr/>
        </p:nvSpPr>
        <p:spPr bwMode="auto">
          <a:xfrm>
            <a:off x="6439730" y="5469555"/>
            <a:ext cx="4648200" cy="757238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    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xmlns="" id="{3729DF51-06A6-4058-B962-F34744EDDA94}"/>
              </a:ext>
            </a:extLst>
          </p:cNvPr>
          <p:cNvSpPr/>
          <p:nvPr/>
        </p:nvSpPr>
        <p:spPr bwMode="auto">
          <a:xfrm>
            <a:off x="463824" y="5499653"/>
            <a:ext cx="4648200" cy="757238"/>
          </a:xfrm>
          <a:prstGeom prst="roundRect">
            <a:avLst>
              <a:gd name="adj" fmla="val 50000"/>
            </a:avLst>
          </a:prstGeom>
          <a:noFill/>
          <a:ln w="25400">
            <a:solidFill>
              <a:srgbClr val="FFC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6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  </a:t>
            </a:r>
            <a:endParaRPr lang="en-US" sz="3600" dirty="0">
              <a:solidFill>
                <a:srgbClr val="0070C0"/>
              </a:solidFill>
              <a:latin typeface="VNI-Avo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653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Toshiba\Documents\Untitled-3_gifC7CEC5A92.gif">
            <a:extLst>
              <a:ext uri="{FF2B5EF4-FFF2-40B4-BE49-F238E27FC236}">
                <a16:creationId xmlns:a16="http://schemas.microsoft.com/office/drawing/2014/main" xmlns="" id="{6583527B-5FFF-4316-A8A6-5F13EB4AF8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F041C2-DF3A-4C0B-9866-C3D376574911}"/>
              </a:ext>
            </a:extLst>
          </p:cNvPr>
          <p:cNvSpPr txBox="1"/>
          <p:nvPr/>
        </p:nvSpPr>
        <p:spPr>
          <a:xfrm>
            <a:off x="3843131" y="2305878"/>
            <a:ext cx="47707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8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giãn</a:t>
            </a:r>
            <a:endParaRPr lang="vi-VN" sz="8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22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849E122-2CEE-4D7A-B9DD-0FB6E90B064C}"/>
              </a:ext>
            </a:extLst>
          </p:cNvPr>
          <p:cNvSpPr txBox="1"/>
          <p:nvPr/>
        </p:nvSpPr>
        <p:spPr>
          <a:xfrm>
            <a:off x="119270" y="172279"/>
            <a:ext cx="3140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CA8BD1B-07DA-48AA-99EB-FDB9789FF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365" y="1590259"/>
            <a:ext cx="8918714" cy="386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238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02AE868-BEB7-4BD2-B8C6-E13A2D699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78" y="1325219"/>
            <a:ext cx="9388140" cy="421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0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6698FCC-8E9B-4B60-BD8E-8B44247CF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767" y="1603512"/>
            <a:ext cx="9382539" cy="385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52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04547C1-1064-44C1-8BFA-1C6D55BFA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0" y="1483622"/>
            <a:ext cx="9687339" cy="389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27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44</Words>
  <Application>Microsoft Office PowerPoint</Application>
  <PresentationFormat>Custom</PresentationFormat>
  <Paragraphs>16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21AK22</cp:lastModifiedBy>
  <cp:revision>6</cp:revision>
  <dcterms:created xsi:type="dcterms:W3CDTF">2021-11-14T00:44:28Z</dcterms:created>
  <dcterms:modified xsi:type="dcterms:W3CDTF">2021-11-17T12:11:34Z</dcterms:modified>
</cp:coreProperties>
</file>